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handoutView">
  <p:normalViewPr horzBarState="maximized">
    <p:restoredLeft sz="15998" autoAdjust="0"/>
    <p:restoredTop sz="94660"/>
  </p:normalViewPr>
  <p:slideViewPr>
    <p:cSldViewPr snapToGrid="0">
      <p:cViewPr>
        <p:scale>
          <a:sx n="33" d="100"/>
          <a:sy n="33" d="100"/>
        </p:scale>
        <p:origin x="1680" y="8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207F-46DC-481F-B36D-8C2B6BFAD2CA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BEE89-8F6C-4EF2-AFCB-8ADD5264A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570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207F-46DC-481F-B36D-8C2B6BFAD2CA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BEE89-8F6C-4EF2-AFCB-8ADD5264A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754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207F-46DC-481F-B36D-8C2B6BFAD2CA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BEE89-8F6C-4EF2-AFCB-8ADD5264A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97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207F-46DC-481F-B36D-8C2B6BFAD2CA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BEE89-8F6C-4EF2-AFCB-8ADD5264A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207F-46DC-481F-B36D-8C2B6BFAD2CA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BEE89-8F6C-4EF2-AFCB-8ADD5264A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663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207F-46DC-481F-B36D-8C2B6BFAD2CA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BEE89-8F6C-4EF2-AFCB-8ADD5264A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32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207F-46DC-481F-B36D-8C2B6BFAD2CA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BEE89-8F6C-4EF2-AFCB-8ADD5264A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672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207F-46DC-481F-B36D-8C2B6BFAD2CA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BEE89-8F6C-4EF2-AFCB-8ADD5264A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124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207F-46DC-481F-B36D-8C2B6BFAD2CA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BEE89-8F6C-4EF2-AFCB-8ADD5264A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606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207F-46DC-481F-B36D-8C2B6BFAD2CA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BEE89-8F6C-4EF2-AFCB-8ADD5264A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46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207F-46DC-481F-B36D-8C2B6BFAD2CA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BEE89-8F6C-4EF2-AFCB-8ADD5264A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41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1C207F-46DC-481F-B36D-8C2B6BFAD2CA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BEE89-8F6C-4EF2-AFCB-8ADD5264A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412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660213" y="-3716227"/>
            <a:ext cx="11557039" cy="11522018"/>
            <a:chOff x="660213" y="-3716227"/>
            <a:chExt cx="11557039" cy="11522018"/>
          </a:xfrm>
        </p:grpSpPr>
        <p:pic>
          <p:nvPicPr>
            <p:cNvPr id="2" name="図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302126" y="-109335"/>
              <a:ext cx="9838944" cy="5991308"/>
            </a:xfrm>
            <a:prstGeom prst="rect">
              <a:avLst/>
            </a:prstGeom>
          </p:spPr>
        </p:pic>
        <p:grpSp>
          <p:nvGrpSpPr>
            <p:cNvPr id="17" name="グループ化 16"/>
            <p:cNvGrpSpPr/>
            <p:nvPr/>
          </p:nvGrpSpPr>
          <p:grpSpPr>
            <a:xfrm>
              <a:off x="660213" y="-3716227"/>
              <a:ext cx="6657701" cy="10574227"/>
              <a:chOff x="3089275" y="932498"/>
              <a:chExt cx="3023331" cy="4801866"/>
            </a:xfrm>
          </p:grpSpPr>
          <p:pic>
            <p:nvPicPr>
              <p:cNvPr id="18" name="図 17" descr="C:\Users\HARUYA YUDA\Documents\demulab\Research\pdIII\pics_experiment\line\2 (2).JPG"/>
              <p:cNvPicPr/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661" r="43161" b="23270"/>
              <a:stretch/>
            </p:blipFill>
            <p:spPr bwMode="auto">
              <a:xfrm>
                <a:off x="3089275" y="932498"/>
                <a:ext cx="1637030" cy="4305935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19" name="図 18" descr="C:\Users\HARUYA YUDA\Documents\demulab\Research\pdIII\pics_experiment\line\2 (3).JPG"/>
              <p:cNvPicPr/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535" t="-2" r="43145" b="23254"/>
              <a:stretch/>
            </p:blipFill>
            <p:spPr bwMode="auto">
              <a:xfrm>
                <a:off x="4839017" y="937578"/>
                <a:ext cx="690245" cy="4303395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20" name="テキスト ボックス 36"/>
              <p:cNvSpPr txBox="1"/>
              <p:nvPr/>
            </p:nvSpPr>
            <p:spPr>
              <a:xfrm>
                <a:off x="3471227" y="5344478"/>
                <a:ext cx="873125" cy="2540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ja-JP" altLang="en-US" sz="3600" dirty="0">
                    <a:latin typeface="ＭＳ 明朝" panose="02020609040205080304" pitchFamily="17" charset="-128"/>
                    <a:ea typeface="ＭＳ 明朝" panose="02020609040205080304" pitchFamily="17" charset="-128"/>
                    <a:cs typeface="Times New Roman" panose="02020603050405020304" pitchFamily="18" charset="0"/>
                  </a:rPr>
                  <a:t>掃除</a:t>
                </a:r>
                <a:endParaRPr lang="en-US" sz="3600" dirty="0">
                  <a:effectLst/>
                  <a:latin typeface="ＭＳ 明朝" panose="02020609040205080304" pitchFamily="17" charset="-128"/>
                  <a:ea typeface="ＭＳ 明朝" panose="02020609040205080304" pitchFamily="17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上カーブ矢印 21"/>
              <p:cNvSpPr/>
              <p:nvPr/>
            </p:nvSpPr>
            <p:spPr>
              <a:xfrm>
                <a:off x="4260850" y="5312728"/>
                <a:ext cx="923290" cy="372110"/>
              </a:xfrm>
              <a:prstGeom prst="curvedUp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" name="テキスト ボックス 25"/>
              <p:cNvSpPr txBox="1"/>
              <p:nvPr/>
            </p:nvSpPr>
            <p:spPr>
              <a:xfrm>
                <a:off x="5101720" y="5439378"/>
                <a:ext cx="1010886" cy="294986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ja-JP" altLang="en-US" sz="3600" dirty="0" smtClean="0">
                    <a:latin typeface="ＭＳ 明朝" panose="02020609040205080304" pitchFamily="17" charset="-128"/>
                    <a:ea typeface="ＭＳ 明朝" panose="02020609040205080304" pitchFamily="17" charset="-128"/>
                    <a:cs typeface="Times New Roman" panose="02020603050405020304" pitchFamily="18" charset="0"/>
                  </a:rPr>
                  <a:t>掃除</a:t>
                </a:r>
                <a:r>
                  <a:rPr lang="ja-JP" altLang="en-US" sz="3600" dirty="0">
                    <a:latin typeface="ＭＳ 明朝" panose="02020609040205080304" pitchFamily="17" charset="-128"/>
                    <a:ea typeface="ＭＳ 明朝" panose="02020609040205080304" pitchFamily="17" charset="-128"/>
                    <a:cs typeface="Times New Roman" panose="02020603050405020304" pitchFamily="18" charset="0"/>
                  </a:rPr>
                  <a:t>残</a:t>
                </a:r>
                <a:r>
                  <a:rPr lang="ja-JP" altLang="en-US" sz="3600" dirty="0" smtClean="0">
                    <a:latin typeface="ＭＳ 明朝" panose="02020609040205080304" pitchFamily="17" charset="-128"/>
                    <a:ea typeface="ＭＳ 明朝" panose="02020609040205080304" pitchFamily="17" charset="-128"/>
                    <a:cs typeface="Times New Roman" panose="02020603050405020304" pitchFamily="18" charset="0"/>
                  </a:rPr>
                  <a:t>し</a:t>
                </a:r>
                <a:endParaRPr lang="en-US" sz="3600" dirty="0">
                  <a:effectLst/>
                  <a:latin typeface="ＭＳ 明朝" panose="02020609040205080304" pitchFamily="17" charset="-128"/>
                  <a:ea typeface="ＭＳ 明朝" panose="02020609040205080304" pitchFamily="17" charset="-128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6" name="直線矢印コネクタ 25"/>
              <p:cNvCxnSpPr/>
              <p:nvPr/>
            </p:nvCxnSpPr>
            <p:spPr>
              <a:xfrm flipH="1" flipV="1">
                <a:off x="5182394" y="5096511"/>
                <a:ext cx="257017" cy="374967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直線コネクタ 29"/>
            <p:cNvCxnSpPr/>
            <p:nvPr/>
          </p:nvCxnSpPr>
          <p:spPr>
            <a:xfrm flipH="1">
              <a:off x="7870593" y="3819799"/>
              <a:ext cx="396580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テキスト ボックス 25"/>
            <p:cNvSpPr txBox="1"/>
            <p:nvPr/>
          </p:nvSpPr>
          <p:spPr>
            <a:xfrm>
              <a:off x="10321520" y="1853366"/>
              <a:ext cx="1375180" cy="673934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3600" dirty="0" smtClean="0">
                  <a:effectLst/>
                  <a:latin typeface="Times New Roman" panose="02020603050405020304" pitchFamily="18" charset="0"/>
                  <a:ea typeface="ＭＳ 明朝" panose="02020609040205080304" pitchFamily="17" charset="-128"/>
                  <a:cs typeface="Times New Roman" panose="02020603050405020304" pitchFamily="18" charset="0"/>
                </a:rPr>
                <a:t>N=30</a:t>
              </a:r>
              <a:endParaRPr lang="en-US" sz="3600" dirty="0">
                <a:effectLst/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6783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3792353" y="1740568"/>
            <a:ext cx="5440817" cy="4564733"/>
            <a:chOff x="3792353" y="1740568"/>
            <a:chExt cx="5440817" cy="4564733"/>
          </a:xfrm>
        </p:grpSpPr>
        <p:grpSp>
          <p:nvGrpSpPr>
            <p:cNvPr id="29" name="グループ化 28"/>
            <p:cNvGrpSpPr/>
            <p:nvPr/>
          </p:nvGrpSpPr>
          <p:grpSpPr>
            <a:xfrm>
              <a:off x="3792353" y="1740568"/>
              <a:ext cx="5440817" cy="4564733"/>
              <a:chOff x="3792353" y="1740568"/>
              <a:chExt cx="5440817" cy="4564733"/>
            </a:xfrm>
          </p:grpSpPr>
          <p:grpSp>
            <p:nvGrpSpPr>
              <p:cNvPr id="25" name="グループ化 24"/>
              <p:cNvGrpSpPr/>
              <p:nvPr/>
            </p:nvGrpSpPr>
            <p:grpSpPr>
              <a:xfrm>
                <a:off x="3792353" y="1740568"/>
                <a:ext cx="5440817" cy="4564733"/>
                <a:chOff x="3792353" y="1740568"/>
                <a:chExt cx="5440817" cy="4564733"/>
              </a:xfrm>
            </p:grpSpPr>
            <p:pic>
              <p:nvPicPr>
                <p:cNvPr id="7" name="図 6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890" t="42963" r="13703" b="37778"/>
                <a:stretch/>
              </p:blipFill>
              <p:spPr>
                <a:xfrm rot="5400000">
                  <a:off x="3949700" y="3048668"/>
                  <a:ext cx="3937000" cy="1320800"/>
                </a:xfrm>
                <a:prstGeom prst="rect">
                  <a:avLst/>
                </a:prstGeom>
              </p:spPr>
            </p:pic>
            <p:pic>
              <p:nvPicPr>
                <p:cNvPr id="11" name="図 10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911" t="43029" r="13663" b="37742"/>
                <a:stretch/>
              </p:blipFill>
              <p:spPr>
                <a:xfrm rot="5400000">
                  <a:off x="2482516" y="3050407"/>
                  <a:ext cx="3938336" cy="1318661"/>
                </a:xfrm>
                <a:prstGeom prst="rect">
                  <a:avLst/>
                </a:prstGeom>
              </p:spPr>
            </p:pic>
            <p:sp>
              <p:nvSpPr>
                <p:cNvPr id="12" name="テキスト ボックス 36"/>
                <p:cNvSpPr txBox="1"/>
                <p:nvPr/>
              </p:nvSpPr>
              <p:spPr>
                <a:xfrm>
                  <a:off x="4070958" y="5740151"/>
                  <a:ext cx="873125" cy="254000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algn="ctr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US" sz="1200" dirty="0">
                      <a:effectLst/>
                      <a:latin typeface="Times New Roman" panose="02020603050405020304" pitchFamily="18" charset="0"/>
                      <a:ea typeface="游明朝" panose="02020400000000000000" pitchFamily="18" charset="-128"/>
                      <a:cs typeface="Times New Roman" panose="02020603050405020304" pitchFamily="18" charset="0"/>
                    </a:rPr>
                    <a:t>Clean</a:t>
                  </a:r>
                </a:p>
              </p:txBody>
            </p:sp>
            <p:sp>
              <p:nvSpPr>
                <p:cNvPr id="13" name="上カーブ矢印 12"/>
                <p:cNvSpPr/>
                <p:nvPr/>
              </p:nvSpPr>
              <p:spPr>
                <a:xfrm>
                  <a:off x="4687146" y="5708401"/>
                  <a:ext cx="923290" cy="372110"/>
                </a:xfrm>
                <a:prstGeom prst="curvedUpArrow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4" name="テキスト ボックス 25"/>
                <p:cNvSpPr txBox="1"/>
                <p:nvPr/>
              </p:nvSpPr>
              <p:spPr>
                <a:xfrm>
                  <a:off x="5983534" y="5855721"/>
                  <a:ext cx="873125" cy="449580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algn="ctr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US" sz="1200" dirty="0">
                      <a:effectLst/>
                      <a:latin typeface="Times New Roman" panose="02020603050405020304" pitchFamily="18" charset="0"/>
                      <a:ea typeface="游明朝" panose="02020400000000000000" pitchFamily="18" charset="-128"/>
                      <a:cs typeface="Times New Roman" panose="02020603050405020304" pitchFamily="18" charset="0"/>
                    </a:rPr>
                    <a:t>Cleaning left</a:t>
                  </a:r>
                </a:p>
              </p:txBody>
            </p:sp>
            <p:cxnSp>
              <p:nvCxnSpPr>
                <p:cNvPr id="15" name="直線矢印コネクタ 14"/>
                <p:cNvCxnSpPr/>
                <p:nvPr/>
              </p:nvCxnSpPr>
              <p:spPr>
                <a:xfrm flipH="1" flipV="1">
                  <a:off x="6119037" y="2772076"/>
                  <a:ext cx="301061" cy="3062976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4" name="図 23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5400000">
                  <a:off x="5807280" y="2568262"/>
                  <a:ext cx="4114800" cy="2736981"/>
                </a:xfrm>
                <a:prstGeom prst="rect">
                  <a:avLst/>
                </a:prstGeom>
              </p:spPr>
            </p:pic>
          </p:grpSp>
          <p:cxnSp>
            <p:nvCxnSpPr>
              <p:cNvPr id="26" name="直線コネクタ 25"/>
              <p:cNvCxnSpPr/>
              <p:nvPr/>
            </p:nvCxnSpPr>
            <p:spPr>
              <a:xfrm>
                <a:off x="7179733" y="2948609"/>
                <a:ext cx="186466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/>
              <p:cNvCxnSpPr/>
              <p:nvPr/>
            </p:nvCxnSpPr>
            <p:spPr>
              <a:xfrm>
                <a:off x="7196667" y="4723434"/>
                <a:ext cx="184773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テキスト ボックス 25"/>
            <p:cNvSpPr txBox="1"/>
            <p:nvPr/>
          </p:nvSpPr>
          <p:spPr>
            <a:xfrm>
              <a:off x="8244339" y="3359179"/>
              <a:ext cx="873125" cy="4495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200" dirty="0" smtClean="0">
                  <a:effectLst/>
                  <a:latin typeface="Times New Roman" panose="02020603050405020304" pitchFamily="18" charset="0"/>
                  <a:ea typeface="游明朝" panose="02020400000000000000" pitchFamily="18" charset="-128"/>
                  <a:cs typeface="Times New Roman" panose="02020603050405020304" pitchFamily="18" charset="0"/>
                </a:rPr>
                <a:t>N=30</a:t>
              </a:r>
              <a:endParaRPr lang="en-US" sz="120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2550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/>
          <p:cNvGrpSpPr/>
          <p:nvPr/>
        </p:nvGrpSpPr>
        <p:grpSpPr>
          <a:xfrm>
            <a:off x="1871430" y="358944"/>
            <a:ext cx="5281321" cy="5355734"/>
            <a:chOff x="1871430" y="358944"/>
            <a:chExt cx="5281321" cy="5355734"/>
          </a:xfrm>
        </p:grpSpPr>
        <p:grpSp>
          <p:nvGrpSpPr>
            <p:cNvPr id="18" name="グループ化 17"/>
            <p:cNvGrpSpPr/>
            <p:nvPr/>
          </p:nvGrpSpPr>
          <p:grpSpPr>
            <a:xfrm>
              <a:off x="1871430" y="358944"/>
              <a:ext cx="5281320" cy="5355734"/>
              <a:chOff x="1871430" y="358944"/>
              <a:chExt cx="5281320" cy="5355734"/>
            </a:xfrm>
          </p:grpSpPr>
          <p:pic>
            <p:nvPicPr>
              <p:cNvPr id="2" name="図 1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393" r="29739" b="50456"/>
              <a:stretch/>
            </p:blipFill>
            <p:spPr>
              <a:xfrm rot="16200000">
                <a:off x="461730" y="2083216"/>
                <a:ext cx="4818529" cy="1999130"/>
              </a:xfrm>
              <a:prstGeom prst="rect">
                <a:avLst/>
              </a:prstGeom>
            </p:spPr>
          </p:pic>
          <p:pic>
            <p:nvPicPr>
              <p:cNvPr id="3" name="図 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370" r="29739" b="70542"/>
              <a:stretch/>
            </p:blipFill>
            <p:spPr>
              <a:xfrm rot="16200000">
                <a:off x="1965420" y="2771165"/>
                <a:ext cx="4818529" cy="623231"/>
              </a:xfrm>
              <a:prstGeom prst="rect">
                <a:avLst/>
              </a:prstGeom>
            </p:spPr>
          </p:pic>
          <p:sp>
            <p:nvSpPr>
              <p:cNvPr id="4" name="テキスト ボックス 36"/>
              <p:cNvSpPr txBox="1"/>
              <p:nvPr/>
            </p:nvSpPr>
            <p:spPr>
              <a:xfrm>
                <a:off x="2912796" y="5460678"/>
                <a:ext cx="873125" cy="2540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200" dirty="0">
                    <a:effectLst/>
                    <a:latin typeface="Times New Roman" panose="02020603050405020304" pitchFamily="18" charset="0"/>
                    <a:ea typeface="游明朝" panose="02020400000000000000" pitchFamily="18" charset="-128"/>
                    <a:cs typeface="Times New Roman" panose="02020603050405020304" pitchFamily="18" charset="0"/>
                  </a:rPr>
                  <a:t>Clean</a:t>
                </a:r>
              </a:p>
            </p:txBody>
          </p:sp>
          <p:sp>
            <p:nvSpPr>
              <p:cNvPr id="5" name="上カーブ矢印 4"/>
              <p:cNvSpPr/>
              <p:nvPr/>
            </p:nvSpPr>
            <p:spPr>
              <a:xfrm>
                <a:off x="3750283" y="5515166"/>
                <a:ext cx="472200" cy="190309"/>
              </a:xfrm>
              <a:prstGeom prst="curvedUp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" name="テキスト ボックス 25"/>
              <p:cNvSpPr txBox="1"/>
              <p:nvPr/>
            </p:nvSpPr>
            <p:spPr>
              <a:xfrm>
                <a:off x="3028904" y="358944"/>
                <a:ext cx="1104930" cy="44958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200" dirty="0" smtClean="0">
                    <a:effectLst/>
                    <a:latin typeface="Times New Roman" panose="02020603050405020304" pitchFamily="18" charset="0"/>
                    <a:ea typeface="游明朝" panose="02020400000000000000" pitchFamily="18" charset="-128"/>
                    <a:cs typeface="Times New Roman" panose="02020603050405020304" pitchFamily="18" charset="0"/>
                  </a:rPr>
                  <a:t>Cleaning left</a:t>
                </a:r>
                <a:endParaRPr lang="en-US" sz="1200" dirty="0">
                  <a:effectLst/>
                  <a:latin typeface="Times New Roman" panose="02020603050405020304" pitchFamily="18" charset="0"/>
                  <a:ea typeface="游明朝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7" name="直線矢印コネクタ 6"/>
              <p:cNvCxnSpPr/>
              <p:nvPr/>
            </p:nvCxnSpPr>
            <p:spPr>
              <a:xfrm>
                <a:off x="4063067" y="514110"/>
                <a:ext cx="380098" cy="294414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5" name="図 1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3450645" y="1777431"/>
                <a:ext cx="4937760" cy="2466451"/>
              </a:xfrm>
              <a:prstGeom prst="rect">
                <a:avLst/>
              </a:prstGeom>
            </p:spPr>
          </p:pic>
        </p:grpSp>
        <p:sp>
          <p:nvSpPr>
            <p:cNvPr id="19" name="テキスト ボックス 25"/>
            <p:cNvSpPr txBox="1"/>
            <p:nvPr/>
          </p:nvSpPr>
          <p:spPr>
            <a:xfrm>
              <a:off x="6279626" y="808524"/>
              <a:ext cx="873125" cy="4495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200" dirty="0" smtClean="0">
                  <a:effectLst/>
                  <a:latin typeface="Times New Roman" panose="02020603050405020304" pitchFamily="18" charset="0"/>
                  <a:ea typeface="游明朝" panose="02020400000000000000" pitchFamily="18" charset="-128"/>
                  <a:cs typeface="Times New Roman" panose="02020603050405020304" pitchFamily="18" charset="0"/>
                </a:rPr>
                <a:t>N=10</a:t>
              </a:r>
              <a:endParaRPr lang="en-US" sz="120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9984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/>
          <p:cNvGrpSpPr/>
          <p:nvPr/>
        </p:nvGrpSpPr>
        <p:grpSpPr>
          <a:xfrm>
            <a:off x="5295582" y="1872615"/>
            <a:ext cx="1600835" cy="3112770"/>
            <a:chOff x="5295582" y="1872615"/>
            <a:chExt cx="1600835" cy="3112770"/>
          </a:xfrm>
        </p:grpSpPr>
        <p:pic>
          <p:nvPicPr>
            <p:cNvPr id="2" name="図 1" descr="C:\Users\HARUYA YUDA\Documents\demulab\Research\pdIII\pics_experiment\U_line\4 (3).JPG"/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66" t="21396" r="31491" b="48954"/>
            <a:stretch/>
          </p:blipFill>
          <p:spPr bwMode="auto">
            <a:xfrm rot="16200000">
              <a:off x="4539615" y="2628582"/>
              <a:ext cx="3112770" cy="160083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" name="楕円 3"/>
            <p:cNvSpPr/>
            <p:nvPr/>
          </p:nvSpPr>
          <p:spPr>
            <a:xfrm>
              <a:off x="5867939" y="3700477"/>
              <a:ext cx="347133" cy="34713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4418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1104</TotalTime>
  <Words>12</Words>
  <Application>Microsoft Office PowerPoint</Application>
  <PresentationFormat>ワイド画面</PresentationFormat>
  <Paragraphs>9</Paragraphs>
  <Slides>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13" baseType="lpstr">
      <vt:lpstr>ＭＳ 明朝</vt:lpstr>
      <vt:lpstr>游ゴシック</vt:lpstr>
      <vt:lpstr>游ゴシック Light</vt:lpstr>
      <vt:lpstr>游明朝</vt:lpstr>
      <vt:lpstr>Arial</vt:lpstr>
      <vt:lpstr>Calibri</vt:lpstr>
      <vt:lpstr>Calibri Light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Kanazawa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HARUYA YUDA</dc:creator>
  <cp:lastModifiedBy>yuda haruya</cp:lastModifiedBy>
  <cp:revision>33</cp:revision>
  <dcterms:created xsi:type="dcterms:W3CDTF">2019-01-28T04:17:55Z</dcterms:created>
  <dcterms:modified xsi:type="dcterms:W3CDTF">2019-02-06T06:59:35Z</dcterms:modified>
</cp:coreProperties>
</file>